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2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85FB-1946-4E8C-81BC-7A7E3119AFF1}" type="datetimeFigureOut">
              <a:rPr lang="en-NZ" smtClean="0"/>
              <a:t>13/12/2014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945A-E7A1-4C7D-95B7-64D070567291}" type="slidenum">
              <a:rPr lang="en-NZ" smtClean="0"/>
              <a:t>‹#›</a:t>
            </a:fld>
            <a:endParaRPr lang="en-NZ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85FB-1946-4E8C-81BC-7A7E3119AFF1}" type="datetimeFigureOut">
              <a:rPr lang="en-NZ" smtClean="0"/>
              <a:t>13/12/2014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945A-E7A1-4C7D-95B7-64D070567291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85FB-1946-4E8C-81BC-7A7E3119AFF1}" type="datetimeFigureOut">
              <a:rPr lang="en-NZ" smtClean="0"/>
              <a:t>13/12/2014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945A-E7A1-4C7D-95B7-64D070567291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85FB-1946-4E8C-81BC-7A7E3119AFF1}" type="datetimeFigureOut">
              <a:rPr lang="en-NZ" smtClean="0"/>
              <a:t>13/12/2014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945A-E7A1-4C7D-95B7-64D070567291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85FB-1946-4E8C-81BC-7A7E3119AFF1}" type="datetimeFigureOut">
              <a:rPr lang="en-NZ" smtClean="0"/>
              <a:t>13/12/2014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945A-E7A1-4C7D-95B7-64D070567291}" type="slidenum">
              <a:rPr lang="en-NZ" smtClean="0"/>
              <a:t>‹#›</a:t>
            </a:fld>
            <a:endParaRPr lang="en-N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85FB-1946-4E8C-81BC-7A7E3119AFF1}" type="datetimeFigureOut">
              <a:rPr lang="en-NZ" smtClean="0"/>
              <a:t>13/12/2014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945A-E7A1-4C7D-95B7-64D070567291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85FB-1946-4E8C-81BC-7A7E3119AFF1}" type="datetimeFigureOut">
              <a:rPr lang="en-NZ" smtClean="0"/>
              <a:t>13/12/2014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945A-E7A1-4C7D-95B7-64D070567291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85FB-1946-4E8C-81BC-7A7E3119AFF1}" type="datetimeFigureOut">
              <a:rPr lang="en-NZ" smtClean="0"/>
              <a:t>13/12/2014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945A-E7A1-4C7D-95B7-64D070567291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85FB-1946-4E8C-81BC-7A7E3119AFF1}" type="datetimeFigureOut">
              <a:rPr lang="en-NZ" smtClean="0"/>
              <a:t>13/12/2014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945A-E7A1-4C7D-95B7-64D070567291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85FB-1946-4E8C-81BC-7A7E3119AFF1}" type="datetimeFigureOut">
              <a:rPr lang="en-NZ" smtClean="0"/>
              <a:t>13/12/2014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945A-E7A1-4C7D-95B7-64D070567291}" type="slidenum">
              <a:rPr lang="en-NZ" smtClean="0"/>
              <a:t>‹#›</a:t>
            </a:fld>
            <a:endParaRPr lang="en-NZ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B9785FB-1946-4E8C-81BC-7A7E3119AFF1}" type="datetimeFigureOut">
              <a:rPr lang="en-NZ" smtClean="0"/>
              <a:t>13/12/2014</a:t>
            </a:fld>
            <a:endParaRPr lang="en-NZ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BDA945A-E7A1-4C7D-95B7-64D070567291}" type="slidenum">
              <a:rPr lang="en-NZ" smtClean="0"/>
              <a:t>‹#›</a:t>
            </a:fld>
            <a:endParaRPr lang="en-N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B9785FB-1946-4E8C-81BC-7A7E3119AFF1}" type="datetimeFigureOut">
              <a:rPr lang="en-NZ" smtClean="0"/>
              <a:t>13/12/2014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BDA945A-E7A1-4C7D-95B7-64D070567291}" type="slidenum">
              <a:rPr lang="en-NZ" smtClean="0"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NZ" sz="6000" dirty="0" smtClean="0"/>
              <a:t>Unto You a Child is Born</a:t>
            </a:r>
            <a:endParaRPr lang="en-NZ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NZ" sz="4400" dirty="0" smtClean="0"/>
              <a:t>Isaiah 9:6-7, Luke 2:11</a:t>
            </a:r>
            <a:endParaRPr lang="en-NZ" sz="4400" dirty="0"/>
          </a:p>
        </p:txBody>
      </p:sp>
    </p:spTree>
    <p:extLst>
      <p:ext uri="{BB962C8B-B14F-4D97-AF65-F5344CB8AC3E}">
        <p14:creationId xmlns:p14="http://schemas.microsoft.com/office/powerpoint/2010/main" val="211645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/>
              <a:t>VII. THE NAME OF "CHRIST.”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4000" dirty="0" smtClean="0"/>
              <a:t>Messiah</a:t>
            </a:r>
          </a:p>
          <a:p>
            <a:r>
              <a:rPr lang="en-NZ" sz="4000" dirty="0" smtClean="0"/>
              <a:t>The deliverance from a deadly evil</a:t>
            </a:r>
          </a:p>
          <a:p>
            <a:r>
              <a:rPr lang="en-NZ" sz="4000" dirty="0" smtClean="0"/>
              <a:t>The fulfilment of a great hope</a:t>
            </a:r>
          </a:p>
          <a:p>
            <a:r>
              <a:rPr lang="en-NZ" sz="4000" dirty="0" smtClean="0"/>
              <a:t>The restoration to our true position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6720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/>
              <a:t>VIII. THE NAME OF "LORD.”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Is He Lord in your life?</a:t>
            </a:r>
          </a:p>
          <a:p>
            <a:r>
              <a:rPr lang="en-NZ" dirty="0" smtClean="0"/>
              <a:t>Surrender now and find peace!</a:t>
            </a:r>
          </a:p>
          <a:p>
            <a:r>
              <a:rPr lang="en-NZ" dirty="0" smtClean="0"/>
              <a:t>The Messiah is to sit on the throne of David, established forever.</a:t>
            </a:r>
          </a:p>
          <a:p>
            <a:r>
              <a:rPr lang="en-NZ" dirty="0" smtClean="0"/>
              <a:t>There will be no end to the increase of His Kingdom and it will continue on eternally</a:t>
            </a:r>
          </a:p>
          <a:p>
            <a:r>
              <a:rPr lang="en-NZ" dirty="0" smtClean="0"/>
              <a:t>The zeal or jealousy of God over His own </a:t>
            </a:r>
            <a:r>
              <a:rPr lang="en-NZ" dirty="0" err="1" smtClean="0"/>
              <a:t>honor</a:t>
            </a:r>
            <a:r>
              <a:rPr lang="en-NZ" dirty="0" smtClean="0"/>
              <a:t> will bring the triumph of us His people over our enemies.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287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WHAT WILL YOU DO NOW?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25609"/>
          </a:xfrm>
        </p:spPr>
        <p:txBody>
          <a:bodyPr>
            <a:noAutofit/>
          </a:bodyPr>
          <a:lstStyle/>
          <a:p>
            <a:r>
              <a:rPr lang="en-NZ" sz="3600" dirty="0" smtClean="0"/>
              <a:t>Show your zeal for the Wonderful Counsellor, Mighty God, Eternal Father, Prince of Peace.  Our Saviour, Christ the Lord.</a:t>
            </a:r>
          </a:p>
          <a:p>
            <a:r>
              <a:rPr lang="en-NZ" sz="3600" dirty="0" smtClean="0"/>
              <a:t>Spread His name, bring Him Glory.</a:t>
            </a:r>
          </a:p>
          <a:p>
            <a:r>
              <a:rPr lang="en-NZ" sz="3600" dirty="0" smtClean="0"/>
              <a:t>Expand His Kingdom with mighty deeds, words of truth and powerful prayer.</a:t>
            </a:r>
          </a:p>
          <a:p>
            <a:r>
              <a:rPr lang="en-NZ" sz="3600" dirty="0" smtClean="0"/>
              <a:t>A son is born to us and He, the Christ, is enough.  Amen!</a:t>
            </a:r>
            <a:endParaRPr lang="en-NZ" sz="3600" dirty="0"/>
          </a:p>
        </p:txBody>
      </p:sp>
    </p:spTree>
    <p:extLst>
      <p:ext uri="{BB962C8B-B14F-4D97-AF65-F5344CB8AC3E}">
        <p14:creationId xmlns:p14="http://schemas.microsoft.com/office/powerpoint/2010/main" val="12903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412776"/>
            <a:ext cx="8077200" cy="3616424"/>
          </a:xfrm>
        </p:spPr>
        <p:txBody>
          <a:bodyPr>
            <a:normAutofit/>
          </a:bodyPr>
          <a:lstStyle/>
          <a:p>
            <a:pPr algn="ctr"/>
            <a:r>
              <a:rPr lang="en-NZ" sz="7200" dirty="0" smtClean="0"/>
              <a:t>Christ is enough.</a:t>
            </a:r>
            <a:br>
              <a:rPr lang="en-NZ" sz="7200" dirty="0" smtClean="0"/>
            </a:br>
            <a:r>
              <a:rPr lang="en-NZ" sz="7200" dirty="0" smtClean="0"/>
              <a:t>Worship Him.</a:t>
            </a:r>
            <a:endParaRPr lang="en-NZ" sz="7200" dirty="0"/>
          </a:p>
        </p:txBody>
      </p:sp>
    </p:spTree>
    <p:extLst>
      <p:ext uri="{BB962C8B-B14F-4D97-AF65-F5344CB8AC3E}">
        <p14:creationId xmlns:p14="http://schemas.microsoft.com/office/powerpoint/2010/main" val="231779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Isaiah 9:6-7, Luke 2:11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1"/>
            <a:ext cx="8363272" cy="4772000"/>
          </a:xfrm>
        </p:spPr>
        <p:txBody>
          <a:bodyPr>
            <a:normAutofit fontScale="85000" lnSpcReduction="20000"/>
          </a:bodyPr>
          <a:lstStyle/>
          <a:p>
            <a:pPr marL="118872" indent="0">
              <a:buNone/>
            </a:pPr>
            <a:r>
              <a:rPr lang="en-NZ" dirty="0" smtClean="0"/>
              <a:t>6 </a:t>
            </a:r>
            <a:r>
              <a:rPr lang="en-NZ" dirty="0"/>
              <a:t>For a child will be born to us, a son will be given to us;</a:t>
            </a:r>
          </a:p>
          <a:p>
            <a:pPr marL="118872" indent="0">
              <a:buNone/>
            </a:pPr>
            <a:r>
              <a:rPr lang="en-NZ" dirty="0"/>
              <a:t>And the government will </a:t>
            </a:r>
            <a:r>
              <a:rPr lang="en-NZ" dirty="0" smtClean="0"/>
              <a:t>rest </a:t>
            </a:r>
            <a:r>
              <a:rPr lang="en-NZ" dirty="0"/>
              <a:t>on His shoulders;</a:t>
            </a:r>
          </a:p>
          <a:p>
            <a:pPr marL="118872" indent="0">
              <a:buNone/>
            </a:pPr>
            <a:r>
              <a:rPr lang="en-NZ" dirty="0"/>
              <a:t>And His name will be called Wonderful </a:t>
            </a:r>
            <a:r>
              <a:rPr lang="en-NZ" dirty="0" err="1"/>
              <a:t>Counselor</a:t>
            </a:r>
            <a:r>
              <a:rPr lang="en-NZ" dirty="0"/>
              <a:t>, Mighty </a:t>
            </a:r>
            <a:r>
              <a:rPr lang="en-NZ" dirty="0" err="1" smtClean="0"/>
              <a:t>God,Eternal</a:t>
            </a:r>
            <a:r>
              <a:rPr lang="en-NZ" dirty="0" smtClean="0"/>
              <a:t> </a:t>
            </a:r>
            <a:r>
              <a:rPr lang="en-NZ" dirty="0"/>
              <a:t>Father, Prince of Peace.</a:t>
            </a:r>
          </a:p>
          <a:p>
            <a:pPr marL="118872" indent="0">
              <a:buNone/>
            </a:pPr>
            <a:r>
              <a:rPr lang="en-NZ" dirty="0"/>
              <a:t>7 There will be no end to the increase of His government or of peace,</a:t>
            </a:r>
          </a:p>
          <a:p>
            <a:pPr marL="118872" indent="0">
              <a:buNone/>
            </a:pPr>
            <a:r>
              <a:rPr lang="en-NZ" dirty="0"/>
              <a:t>On the throne of David and over his kingdom,</a:t>
            </a:r>
          </a:p>
          <a:p>
            <a:pPr marL="118872" indent="0">
              <a:buNone/>
            </a:pPr>
            <a:r>
              <a:rPr lang="en-NZ" dirty="0"/>
              <a:t>To establish it and to uphold it with justice and righteousness</a:t>
            </a:r>
          </a:p>
          <a:p>
            <a:pPr marL="118872" indent="0">
              <a:buNone/>
            </a:pPr>
            <a:r>
              <a:rPr lang="en-NZ" dirty="0"/>
              <a:t>From then on and forevermore.</a:t>
            </a:r>
          </a:p>
          <a:p>
            <a:pPr marL="118872" indent="0">
              <a:buNone/>
            </a:pPr>
            <a:r>
              <a:rPr lang="en-NZ" dirty="0"/>
              <a:t>The zeal of the Lord of hosts will accomplish this.</a:t>
            </a:r>
          </a:p>
          <a:p>
            <a:pPr marL="118872" indent="0">
              <a:buNone/>
            </a:pPr>
            <a:r>
              <a:rPr lang="en-NZ" dirty="0"/>
              <a:t> </a:t>
            </a:r>
          </a:p>
          <a:p>
            <a:pPr marL="118872" indent="0">
              <a:buNone/>
            </a:pPr>
            <a:r>
              <a:rPr lang="en-NZ" dirty="0"/>
              <a:t>11 for today in the city of David there has been born for you a </a:t>
            </a:r>
            <a:r>
              <a:rPr lang="en-NZ" dirty="0" err="1"/>
              <a:t>Savior</a:t>
            </a:r>
            <a:r>
              <a:rPr lang="en-NZ" dirty="0"/>
              <a:t>, who is </a:t>
            </a:r>
            <a:r>
              <a:rPr lang="en-NZ" dirty="0" smtClean="0"/>
              <a:t>Christ </a:t>
            </a:r>
            <a:r>
              <a:rPr lang="en-NZ" dirty="0"/>
              <a:t>the Lord.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3193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/>
              <a:t>The </a:t>
            </a:r>
            <a:r>
              <a:rPr lang="en-NZ" dirty="0" smtClean="0"/>
              <a:t>Kingdom of Christ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b="1" dirty="0"/>
              <a:t>As God, our Lord governed all things from the beginning; as man, he set up a "kingdom" which he still governs—upon the earth. </a:t>
            </a:r>
            <a:endParaRPr lang="en-NZ" b="1" dirty="0" smtClean="0"/>
          </a:p>
          <a:p>
            <a:r>
              <a:rPr lang="en-NZ" b="1" dirty="0" smtClean="0"/>
              <a:t>Your Kingdom come…</a:t>
            </a:r>
            <a:endParaRPr lang="en-NZ" dirty="0"/>
          </a:p>
          <a:p>
            <a:r>
              <a:rPr lang="en-NZ" b="1" dirty="0" smtClean="0"/>
              <a:t>Peace to all mankind. </a:t>
            </a:r>
            <a:endParaRPr lang="en-NZ" b="1" dirty="0"/>
          </a:p>
        </p:txBody>
      </p:sp>
    </p:spTree>
    <p:extLst>
      <p:ext uri="{BB962C8B-B14F-4D97-AF65-F5344CB8AC3E}">
        <p14:creationId xmlns:p14="http://schemas.microsoft.com/office/powerpoint/2010/main" val="37598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/>
              <a:t>I. THE NAME OF "WONDERFUL</a:t>
            </a:r>
            <a:r>
              <a:rPr lang="en-NZ" dirty="0" smtClean="0"/>
              <a:t>."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4000" dirty="0" smtClean="0"/>
              <a:t>Wonderful in relation to the Father.</a:t>
            </a:r>
          </a:p>
          <a:p>
            <a:r>
              <a:rPr lang="en-NZ" sz="4000" dirty="0" smtClean="0"/>
              <a:t>Wonderful in the act of Creation.</a:t>
            </a:r>
          </a:p>
          <a:p>
            <a:r>
              <a:rPr lang="en-NZ" sz="4000" dirty="0" smtClean="0"/>
              <a:t>Wonderful in his dealings with us.</a:t>
            </a:r>
          </a:p>
          <a:p>
            <a:r>
              <a:rPr lang="en-NZ" sz="4000" dirty="0" smtClean="0"/>
              <a:t>Wonderful in his life on this earth.</a:t>
            </a:r>
            <a:endParaRPr lang="en-NZ" sz="4000" dirty="0"/>
          </a:p>
        </p:txBody>
      </p:sp>
    </p:spTree>
    <p:extLst>
      <p:ext uri="{BB962C8B-B14F-4D97-AF65-F5344CB8AC3E}">
        <p14:creationId xmlns:p14="http://schemas.microsoft.com/office/powerpoint/2010/main" val="243941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/>
              <a:t>II. THE NAME OF "COUNSELLOR"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4000" dirty="0" smtClean="0"/>
              <a:t>The WORD.</a:t>
            </a:r>
          </a:p>
          <a:p>
            <a:r>
              <a:rPr lang="en-NZ" sz="4000" dirty="0" smtClean="0"/>
              <a:t>Proverbs 8:12-30</a:t>
            </a:r>
          </a:p>
          <a:p>
            <a:r>
              <a:rPr lang="en-NZ" sz="4000" dirty="0" smtClean="0"/>
              <a:t>John 1:9</a:t>
            </a:r>
          </a:p>
          <a:p>
            <a:r>
              <a:rPr lang="en-NZ" sz="4000" dirty="0" smtClean="0"/>
              <a:t>Reason</a:t>
            </a:r>
          </a:p>
          <a:p>
            <a:r>
              <a:rPr lang="en-NZ" sz="4000" dirty="0" smtClean="0"/>
              <a:t>Conscience</a:t>
            </a:r>
          </a:p>
          <a:p>
            <a:r>
              <a:rPr lang="en-NZ" sz="4000" dirty="0" smtClean="0"/>
              <a:t>Wisdom</a:t>
            </a:r>
            <a:endParaRPr lang="en-NZ" sz="4000" dirty="0"/>
          </a:p>
        </p:txBody>
      </p:sp>
    </p:spTree>
    <p:extLst>
      <p:ext uri="{BB962C8B-B14F-4D97-AF65-F5344CB8AC3E}">
        <p14:creationId xmlns:p14="http://schemas.microsoft.com/office/powerpoint/2010/main" val="43138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/>
              <a:t>III. THE NAME OF "MIGHTY GOD.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4000" dirty="0" smtClean="0"/>
              <a:t>Immanuel-God with us. Isaiah 7:14</a:t>
            </a:r>
          </a:p>
          <a:p>
            <a:r>
              <a:rPr lang="en-NZ" sz="4000" dirty="0" smtClean="0"/>
              <a:t>Psalm 45:6</a:t>
            </a:r>
          </a:p>
          <a:p>
            <a:r>
              <a:rPr lang="en-NZ" sz="4000" dirty="0" smtClean="0"/>
              <a:t>Jehovah our Righteousness</a:t>
            </a:r>
          </a:p>
          <a:p>
            <a:r>
              <a:rPr lang="en-NZ" sz="4000" dirty="0" smtClean="0"/>
              <a:t>Truly God and Truly Human</a:t>
            </a:r>
            <a:endParaRPr lang="en-NZ" sz="4000" dirty="0"/>
          </a:p>
        </p:txBody>
      </p:sp>
    </p:spTree>
    <p:extLst>
      <p:ext uri="{BB962C8B-B14F-4D97-AF65-F5344CB8AC3E}">
        <p14:creationId xmlns:p14="http://schemas.microsoft.com/office/powerpoint/2010/main" val="24780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/>
              <a:t>IV. THE NAME OF "EVERLASTING FATHER."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4000" dirty="0" smtClean="0"/>
              <a:t>Protector</a:t>
            </a:r>
          </a:p>
          <a:p>
            <a:r>
              <a:rPr lang="en-NZ" sz="4000" dirty="0" smtClean="0"/>
              <a:t>Preserver</a:t>
            </a:r>
          </a:p>
          <a:p>
            <a:r>
              <a:rPr lang="en-NZ" sz="4000" dirty="0" smtClean="0"/>
              <a:t>Job 29:16</a:t>
            </a:r>
          </a:p>
          <a:p>
            <a:r>
              <a:rPr lang="en-NZ" sz="4000" dirty="0" smtClean="0"/>
              <a:t>Isaiah 29:16</a:t>
            </a:r>
          </a:p>
          <a:p>
            <a:r>
              <a:rPr lang="en-NZ" sz="4000" dirty="0" smtClean="0"/>
              <a:t>Hebrews 7:25</a:t>
            </a:r>
          </a:p>
          <a:p>
            <a:r>
              <a:rPr lang="en-NZ" sz="4000" dirty="0" smtClean="0"/>
              <a:t>Revelation 1:8</a:t>
            </a:r>
          </a:p>
          <a:p>
            <a:r>
              <a:rPr lang="en-NZ" sz="4000" dirty="0" smtClean="0"/>
              <a:t>Deuteronomy 31:6</a:t>
            </a:r>
            <a:endParaRPr lang="en-NZ" sz="4000" dirty="0"/>
          </a:p>
        </p:txBody>
      </p:sp>
    </p:spTree>
    <p:extLst>
      <p:ext uri="{BB962C8B-B14F-4D97-AF65-F5344CB8AC3E}">
        <p14:creationId xmlns:p14="http://schemas.microsoft.com/office/powerpoint/2010/main" val="74304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/>
              <a:t>V. THE NAME OF "PRINCE OF PEACE."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4000" dirty="0" smtClean="0"/>
              <a:t>Isaiah 2:4</a:t>
            </a:r>
          </a:p>
          <a:p>
            <a:r>
              <a:rPr lang="en-NZ" sz="4000" dirty="0" smtClean="0"/>
              <a:t>Luke 2:14</a:t>
            </a:r>
          </a:p>
          <a:p>
            <a:r>
              <a:rPr lang="en-NZ" sz="4000" dirty="0" smtClean="0"/>
              <a:t>Daniel 9:24</a:t>
            </a:r>
          </a:p>
          <a:p>
            <a:r>
              <a:rPr lang="en-NZ" sz="4000" dirty="0" smtClean="0"/>
              <a:t>When there is universal righteousness, then there will be universal peace.</a:t>
            </a:r>
            <a:endParaRPr lang="en-NZ" sz="4000" dirty="0"/>
          </a:p>
        </p:txBody>
      </p:sp>
    </p:spTree>
    <p:extLst>
      <p:ext uri="{BB962C8B-B14F-4D97-AF65-F5344CB8AC3E}">
        <p14:creationId xmlns:p14="http://schemas.microsoft.com/office/powerpoint/2010/main" val="336858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/>
              <a:t>VI. THE NAME OF "SAVIOUR</a:t>
            </a:r>
            <a:r>
              <a:rPr lang="en-NZ" dirty="0" smtClean="0"/>
              <a:t>.”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4000" dirty="0" smtClean="0"/>
              <a:t>The significance of the audience of shepherds.</a:t>
            </a:r>
          </a:p>
          <a:p>
            <a:r>
              <a:rPr lang="en-NZ" sz="4000" dirty="0" smtClean="0"/>
              <a:t>Abel, David, The Good Shepherd.</a:t>
            </a:r>
          </a:p>
          <a:p>
            <a:r>
              <a:rPr lang="en-NZ" sz="4000" dirty="0" smtClean="0"/>
              <a:t>1 Corinthians 26-29</a:t>
            </a:r>
            <a:endParaRPr lang="en-NZ" sz="4000" dirty="0"/>
          </a:p>
        </p:txBody>
      </p:sp>
    </p:spTree>
    <p:extLst>
      <p:ext uri="{BB962C8B-B14F-4D97-AF65-F5344CB8AC3E}">
        <p14:creationId xmlns:p14="http://schemas.microsoft.com/office/powerpoint/2010/main" val="310591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43</TotalTime>
  <Words>488</Words>
  <Application>Microsoft Office PowerPoint</Application>
  <PresentationFormat>On-screen Show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Module</vt:lpstr>
      <vt:lpstr>Unto You a Child is Born</vt:lpstr>
      <vt:lpstr>Isaiah 9:6-7, Luke 2:11</vt:lpstr>
      <vt:lpstr>The Kingdom of Christ</vt:lpstr>
      <vt:lpstr>I. THE NAME OF "WONDERFUL."</vt:lpstr>
      <vt:lpstr>II. THE NAME OF "COUNSELLOR" </vt:lpstr>
      <vt:lpstr>III. THE NAME OF "MIGHTY GOD.</vt:lpstr>
      <vt:lpstr>IV. THE NAME OF "EVERLASTING FATHER."</vt:lpstr>
      <vt:lpstr>V. THE NAME OF "PRINCE OF PEACE." </vt:lpstr>
      <vt:lpstr>VI. THE NAME OF "SAVIOUR.”</vt:lpstr>
      <vt:lpstr>VII. THE NAME OF "CHRIST.” </vt:lpstr>
      <vt:lpstr>VIII. THE NAME OF "LORD.” </vt:lpstr>
      <vt:lpstr>WHAT WILL YOU DO NOW?</vt:lpstr>
      <vt:lpstr>Christ is enough. Worship Him.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Unto You a Child is Born</dc:title>
  <dc:creator>Ian James Kerby</dc:creator>
  <cp:lastModifiedBy>Ian James Kerby</cp:lastModifiedBy>
  <cp:revision>6</cp:revision>
  <dcterms:created xsi:type="dcterms:W3CDTF">2014-12-13T01:00:36Z</dcterms:created>
  <dcterms:modified xsi:type="dcterms:W3CDTF">2014-12-13T01:43:46Z</dcterms:modified>
</cp:coreProperties>
</file>